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36" r:id="rId2"/>
    <p:sldId id="373" r:id="rId3"/>
    <p:sldId id="372" r:id="rId4"/>
    <p:sldId id="374" r:id="rId5"/>
    <p:sldId id="377" r:id="rId6"/>
    <p:sldId id="375" r:id="rId7"/>
    <p:sldId id="37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BF35B9-994F-456E-ADB7-4718AB9E6D10}">
          <p14:sldIdLst>
            <p14:sldId id="336"/>
            <p14:sldId id="373"/>
            <p14:sldId id="372"/>
            <p14:sldId id="374"/>
            <p14:sldId id="377"/>
            <p14:sldId id="375"/>
            <p14:sldId id="376"/>
          </p14:sldIdLst>
        </p14:section>
        <p14:section name="Untitled Section" id="{599C8E74-7C24-4C90-AF99-98537F1E04E1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480" userDrawn="1">
          <p15:clr>
            <a:srgbClr val="A4A3A4"/>
          </p15:clr>
        </p15:guide>
        <p15:guide id="2" pos="2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6009"/>
    <a:srgbClr val="006699"/>
    <a:srgbClr val="0033CC"/>
    <a:srgbClr val="004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06" y="72"/>
      </p:cViewPr>
      <p:guideLst>
        <p:guide orient="horz" pos="480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5A33F-F0DD-5D4A-91BB-DF4B9F22E095}" type="datetimeFigureOut">
              <a:rPr lang="en-US" smtClean="0"/>
              <a:pPr/>
              <a:t>2/14/2016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3BE6C-B7F1-E541-A806-74EACCD5C9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562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28638-F15E-C241-B3BF-9B8C8F1DF14E}" type="datetimeFigureOut">
              <a:rPr lang="en-US" smtClean="0"/>
              <a:pPr/>
              <a:t>2/14/2016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D4B72-1809-DD45-B3E6-85B1C5537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982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8F2E3E-32AD-3E43-B453-8D12BF15A9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3A330-CD71-4A29-B660-9E3483E5E8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679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2B6FF-BC6C-C941-A680-26DC2202A3E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C4B97-D948-4848-8326-6CB5EC6DE14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84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14289-2E07-7A4F-B267-48EABF1B3D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4B282-0F24-42B7-918D-630D115B8F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983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DF716-F0F1-0947-89C5-3933DB0354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6D750-9A51-47BC-9CA6-F7CFB391E3E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5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092F4-D4AD-3744-A69F-C167736204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95D59-E081-4F93-9CE1-7B493E2FDD4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37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45BDB-4BBA-AE4D-A1A2-1DF3B656A7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27C10-52A1-481D-AFEB-7536FF25ABD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51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2786B-810F-F845-99CE-848CC1E45B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C06A7-B1F8-4A0C-AE38-4BC54AE89B7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08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60750-4708-7E42-989C-2A88B0E40F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0220F-7B75-4E22-882A-4D6E6BA3B4D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34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D3BD6-EF8C-9D4E-8D2F-CC722C3320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0D500-02B4-4011-A5D8-15EDA23B343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44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47134-7D73-7E44-B3E1-F2F1E3B475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E898A-D1D3-41C6-A56C-AAD1DCC561C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64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9AC6A-5FF6-F347-B5ED-F8E86ACD36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9E319-1EF3-4B9C-90C4-70DDC95BA8B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86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F4C250-07F5-D749-9DC1-34797EC1DB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1/8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8B55A0-B2C9-406E-A9BF-1B9F41EE76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01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800600" y="1219200"/>
            <a:ext cx="3657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 dirty="0" smtClean="0">
                <a:solidFill>
                  <a:srgbClr val="006699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Registering on Cloud</a:t>
            </a:r>
          </a:p>
          <a:p>
            <a:pPr algn="l"/>
            <a:endParaRPr lang="en-US" sz="2400" b="1" dirty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600" b="1" dirty="0" smtClean="0">
                <a:solidFill>
                  <a:srgbClr val="002060"/>
                </a:solidFill>
                <a:latin typeface="Baskerville Old Face" panose="02020602080505020303" pitchFamily="18" charset="0"/>
                <a:cs typeface="Aharoni"/>
              </a:rPr>
              <a:t> </a:t>
            </a:r>
            <a:r>
              <a:rPr lang="en-US" sz="2600" b="1" dirty="0">
                <a:solidFill>
                  <a:srgbClr val="002060"/>
                </a:solidFill>
                <a:latin typeface="Baskerville Old Face" panose="02020602080505020303" pitchFamily="18" charset="0"/>
                <a:cs typeface="Aharoni"/>
              </a:rPr>
              <a:t>Development using Cloud</a:t>
            </a: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skerville Old Face" panose="02020602080505020303" pitchFamily="18" charset="0"/>
                <a:cs typeface="Aharoni"/>
              </a:rPr>
              <a:t>No need to install on local PC</a:t>
            </a: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skerville Old Face" panose="02020602080505020303" pitchFamily="18" charset="0"/>
                <a:cs typeface="Aharoni"/>
              </a:rPr>
              <a:t>Do Programming like checking Emails.</a:t>
            </a: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238539"/>
            <a:ext cx="9144000" cy="7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500" b="1" dirty="0">
                <a:solidFill>
                  <a:srgbClr val="C9600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DilleniaUPC" panose="02020603050405020304" pitchFamily="18" charset="-34"/>
              </a:rPr>
              <a:t>Introduction to Oracle 11g Cloud</a:t>
            </a:r>
            <a:endParaRPr lang="en-US" sz="3500" b="1" dirty="0">
              <a:solidFill>
                <a:srgbClr val="C96009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Dillen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6665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800600" y="1219200"/>
            <a:ext cx="3657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800" b="1" dirty="0" smtClean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algn="l"/>
            <a:endParaRPr lang="en-US" sz="2800" b="1" dirty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algn="l"/>
            <a:endParaRPr lang="en-US" sz="2800" b="1" dirty="0" smtClean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algn="l"/>
            <a:r>
              <a:rPr lang="en-US" sz="2800" b="1" dirty="0" smtClean="0">
                <a:solidFill>
                  <a:srgbClr val="006699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Registering </a:t>
            </a:r>
            <a:r>
              <a:rPr lang="en-US" sz="2800" b="1" dirty="0" smtClean="0">
                <a:solidFill>
                  <a:srgbClr val="006699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on Cloud</a:t>
            </a:r>
          </a:p>
          <a:p>
            <a:pPr algn="l"/>
            <a:endParaRPr lang="en-US" sz="2400" b="1" dirty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skerville Old Face" panose="02020602080505020303" pitchFamily="18" charset="0"/>
                <a:cs typeface="Aharoni"/>
              </a:rPr>
              <a:t>https://apex.oracle.com/en/</a:t>
            </a: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238539"/>
            <a:ext cx="9144000" cy="7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500" b="1" dirty="0" smtClean="0">
                <a:solidFill>
                  <a:srgbClr val="C9600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DilleniaUPC" panose="02020603050405020304" pitchFamily="18" charset="-34"/>
              </a:rPr>
              <a:t>Introduction to Oracle 11g Cloud</a:t>
            </a:r>
            <a:endParaRPr lang="en-US" sz="3500" dirty="0">
              <a:solidFill>
                <a:schemeClr val="accent6">
                  <a:lumMod val="7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Dillen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411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90600"/>
            <a:ext cx="9144000" cy="586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US" sz="24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28700" y="1447800"/>
            <a:ext cx="7086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238539"/>
            <a:ext cx="9144000" cy="7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buClr>
                <a:srgbClr val="C00000"/>
              </a:buClr>
            </a:pPr>
            <a:r>
              <a:rPr lang="en-US" sz="3600" b="1" dirty="0">
                <a:solidFill>
                  <a:srgbClr val="006699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Implementing ERD using Scenario – 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0" cy="5867400"/>
          </a:xfrm>
          <a:prstGeom prst="rect">
            <a:avLst/>
          </a:prstGeom>
        </p:spPr>
        <p:txBody>
          <a:bodyPr rtlCol="0" anchor="ctr">
            <a:spAutoFit/>
          </a:bodyPr>
          <a:lstStyle/>
          <a:p>
            <a:pPr algn="ctr"/>
            <a:endParaRPr lang="en-US" sz="2400" dirty="0" smtClean="0"/>
          </a:p>
        </p:txBody>
      </p:sp>
      <p:pic>
        <p:nvPicPr>
          <p:cNvPr id="8" name="Picture 7"/>
          <p:cNvPicPr/>
          <p:nvPr/>
        </p:nvPicPr>
        <p:blipFill rotWithShape="1">
          <a:blip r:embed="rId3"/>
          <a:srcRect b="7117"/>
          <a:stretch/>
        </p:blipFill>
        <p:spPr bwMode="auto">
          <a:xfrm>
            <a:off x="1219200" y="1447800"/>
            <a:ext cx="6476999" cy="44958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0237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90600"/>
            <a:ext cx="9144000" cy="586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US" sz="24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28700" y="1447800"/>
            <a:ext cx="7086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238539"/>
            <a:ext cx="9144000" cy="7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>
              <a:buClr>
                <a:srgbClr val="C00000"/>
              </a:buClr>
            </a:pPr>
            <a:r>
              <a:rPr lang="en-US" sz="3600" b="1" dirty="0">
                <a:solidFill>
                  <a:srgbClr val="006699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Implementing ERD using Scenario – 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0" cy="5867400"/>
          </a:xfrm>
          <a:prstGeom prst="rect">
            <a:avLst/>
          </a:prstGeom>
        </p:spPr>
        <p:txBody>
          <a:bodyPr rtlCol="0" anchor="ctr">
            <a:spAutoFit/>
          </a:bodyPr>
          <a:lstStyle/>
          <a:p>
            <a:pPr algn="ctr"/>
            <a:endParaRPr lang="en-US" sz="2400" dirty="0" smtClean="0"/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b="7117"/>
          <a:stretch/>
        </p:blipFill>
        <p:spPr bwMode="auto">
          <a:xfrm>
            <a:off x="838200" y="1447800"/>
            <a:ext cx="7277099" cy="44196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330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800600" y="1219200"/>
            <a:ext cx="3657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800" b="1" dirty="0" smtClean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algn="l"/>
            <a:endParaRPr lang="en-US" sz="2800" b="1" dirty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algn="l"/>
            <a:endParaRPr lang="en-US" sz="2800" b="1" dirty="0" smtClean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algn="l"/>
            <a:r>
              <a:rPr lang="en-US" sz="2800" b="1" dirty="0" smtClean="0">
                <a:solidFill>
                  <a:srgbClr val="006699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Accessing </a:t>
            </a:r>
            <a:r>
              <a:rPr lang="en-US" sz="2800" b="1" dirty="0" smtClean="0">
                <a:solidFill>
                  <a:srgbClr val="006699"/>
                </a:solidFill>
                <a:latin typeface="Levenim MT" panose="02010502060101010101" pitchFamily="2" charset="-79"/>
                <a:cs typeface="Levenim MT" panose="02010502060101010101" pitchFamily="2" charset="-79"/>
              </a:rPr>
              <a:t>Repositories</a:t>
            </a:r>
          </a:p>
          <a:p>
            <a:pPr algn="l"/>
            <a:endParaRPr lang="en-US" sz="2400" b="1" dirty="0">
              <a:solidFill>
                <a:srgbClr val="006699"/>
              </a:solidFill>
              <a:latin typeface="Levenim MT" panose="02010502060101010101" pitchFamily="2" charset="-79"/>
              <a:cs typeface="Levenim MT" panose="02010502060101010101" pitchFamily="2" charset="-79"/>
            </a:endParaRP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2060"/>
                </a:solidFill>
                <a:latin typeface="Baskerville Old Face" panose="02020602080505020303" pitchFamily="18" charset="0"/>
                <a:cs typeface="Aharoni"/>
              </a:rPr>
              <a:t>https://apex.oracle.com/en/</a:t>
            </a:r>
          </a:p>
          <a:p>
            <a:pPr marL="457200" indent="-457200" algn="l" eaLnBrk="1" hangingPunct="1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238539"/>
            <a:ext cx="9144000" cy="7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500" b="1" dirty="0" smtClean="0">
                <a:solidFill>
                  <a:srgbClr val="C9600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DilleniaUPC" panose="02020603050405020304" pitchFamily="18" charset="-34"/>
              </a:rPr>
              <a:t>Introduction to Oracle 11g Cloud</a:t>
            </a:r>
            <a:endParaRPr lang="en-US" sz="3500" dirty="0">
              <a:solidFill>
                <a:schemeClr val="accent6">
                  <a:lumMod val="7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Dilleni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004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90600"/>
            <a:ext cx="9144000" cy="586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US" sz="24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28700" y="1447800"/>
            <a:ext cx="7086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238539"/>
            <a:ext cx="9144000" cy="7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b="1" dirty="0">
                <a:solidFill>
                  <a:srgbClr val="C9600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DilleniaUPC" panose="02020603050405020304" pitchFamily="18" charset="-34"/>
              </a:rPr>
              <a:t>Introduction to Oracle 11g Cloud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DilleniaUPC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0" cy="5867400"/>
          </a:xfrm>
          <a:prstGeom prst="rect">
            <a:avLst/>
          </a:prstGeom>
        </p:spPr>
        <p:txBody>
          <a:bodyPr rtlCol="0" anchor="ctr">
            <a:spAutoFit/>
          </a:bodyPr>
          <a:lstStyle/>
          <a:p>
            <a:pPr algn="ctr"/>
            <a:endParaRPr lang="en-US" sz="2400" dirty="0" smtClean="0"/>
          </a:p>
        </p:txBody>
      </p:sp>
      <p:pic>
        <p:nvPicPr>
          <p:cNvPr id="8" name="Picture 7"/>
          <p:cNvPicPr/>
          <p:nvPr/>
        </p:nvPicPr>
        <p:blipFill rotWithShape="1">
          <a:blip r:embed="rId3"/>
          <a:srcRect b="6406"/>
          <a:stretch/>
        </p:blipFill>
        <p:spPr bwMode="auto">
          <a:xfrm>
            <a:off x="914400" y="1447800"/>
            <a:ext cx="7200899" cy="4495799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77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90600"/>
            <a:ext cx="9144000" cy="5867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tlCol="0" anchor="ctr">
            <a:spAutoFit/>
          </a:bodyPr>
          <a:lstStyle/>
          <a:p>
            <a:pPr algn="ctr"/>
            <a:endParaRPr lang="en-US" sz="2400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28700" y="1447800"/>
            <a:ext cx="7086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US" sz="2600" b="1" dirty="0">
              <a:solidFill>
                <a:srgbClr val="002060"/>
              </a:solidFill>
              <a:latin typeface="Baskerville Old Face" panose="02020602080505020303" pitchFamily="18" charset="0"/>
              <a:cs typeface="Aharoni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238539"/>
            <a:ext cx="9144000" cy="752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600" b="1">
                <a:solidFill>
                  <a:srgbClr val="C96009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DilleniaUPC" panose="02020603050405020304" pitchFamily="18" charset="-34"/>
              </a:rPr>
              <a:t>Introduction to Oracle 11g Cloud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DilleniaUPC" panose="02020603050405020304" pitchFamily="18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90600"/>
            <a:ext cx="9144000" cy="5867400"/>
          </a:xfrm>
          <a:prstGeom prst="rect">
            <a:avLst/>
          </a:prstGeom>
        </p:spPr>
        <p:txBody>
          <a:bodyPr rtlCol="0" anchor="ctr">
            <a:spAutoFit/>
          </a:bodyPr>
          <a:lstStyle/>
          <a:p>
            <a:pPr algn="ctr"/>
            <a:endParaRPr lang="en-US" sz="2400" dirty="0" smtClean="0"/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b="6050"/>
          <a:stretch/>
        </p:blipFill>
        <p:spPr bwMode="auto">
          <a:xfrm>
            <a:off x="1028700" y="1676400"/>
            <a:ext cx="7086599" cy="41148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7242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defRPr sz="2400" dirty="0" smtClean="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70</Words>
  <Application>Microsoft Office PowerPoint</Application>
  <PresentationFormat>On-screen Show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Topic</dc:title>
  <dc:creator>Naseem Ejaz</dc:creator>
  <cp:lastModifiedBy>dell</cp:lastModifiedBy>
  <cp:revision>232</cp:revision>
  <dcterms:created xsi:type="dcterms:W3CDTF">2014-09-03T15:33:21Z</dcterms:created>
  <dcterms:modified xsi:type="dcterms:W3CDTF">2016-02-13T22:35:54Z</dcterms:modified>
</cp:coreProperties>
</file>